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a:lstStyle/>
          <a:p>
            <a:fld id="{7BA3DEA2-7232-41FF-A6A0-9128D845D138}" type="slidenum">
              <a:rPr lang="en-AU" smtClean="0"/>
              <a:pPr/>
              <a:t>‹#›</a:t>
            </a:fld>
            <a:endParaRPr lang="en-AU"/>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924800" y="6416675"/>
            <a:ext cx="762000" cy="365125"/>
          </a:xfrm>
        </p:spPr>
        <p:txBody>
          <a:bodyPr/>
          <a:lstStyle/>
          <a:p>
            <a:fld id="{7BA3DEA2-7232-41FF-A6A0-9128D845D138}"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04B111F-30EA-42CF-A8AB-DA2449EF5DFC}" type="datetimeFigureOut">
              <a:rPr lang="en-AU" smtClean="0"/>
              <a:pPr/>
              <a:t>25/01/2012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BA3DEA2-7232-41FF-A6A0-9128D845D138}"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04B111F-30EA-42CF-A8AB-DA2449EF5DFC}" type="datetimeFigureOut">
              <a:rPr lang="en-AU" smtClean="0"/>
              <a:pPr/>
              <a:t>25/01/2012</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BA3DEA2-7232-41FF-A6A0-9128D845D138}"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Poetry Writing</a:t>
            </a:r>
            <a:endParaRPr lang="en-AU" dirty="0"/>
          </a:p>
        </p:txBody>
      </p:sp>
      <p:sp>
        <p:nvSpPr>
          <p:cNvPr id="3" name="Subtitle 2"/>
          <p:cNvSpPr>
            <a:spLocks noGrp="1"/>
          </p:cNvSpPr>
          <p:nvPr>
            <p:ph type="subTitle" idx="1"/>
          </p:nvPr>
        </p:nvSpPr>
        <p:spPr/>
        <p:txBody>
          <a:bodyPr/>
          <a:lstStyle/>
          <a:p>
            <a:r>
              <a:rPr lang="en-AU" dirty="0" smtClean="0"/>
              <a:t>Tips and Tricks to improve your writing</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lnSpcReduction="10000"/>
          </a:bodyPr>
          <a:lstStyle/>
          <a:p>
            <a:r>
              <a:rPr lang="en-AU" dirty="0" smtClean="0"/>
              <a:t>Using off-rhymes also gives you more choices of words to rhyme. This often makes it possible to create more original or surprising rhymes. How many pop songs can you think of that rhyme "heart" with "apart?" And when you hear the words "heaven above" in a song, you can bet that the word "love" is lurking nearby. There are only a few words that rhyme with "love," so they are used over and over again. Off-rhymes can help to remove some of that predictability so that you can come up with more interesting rhyme.</a:t>
            </a:r>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The pattern of rhymes in a poem is written with the letters a, b, c, d, etc. The first set of lines that rhyme at the end are marked with </a:t>
            </a:r>
            <a:r>
              <a:rPr lang="en-AU" i="1" dirty="0" smtClean="0"/>
              <a:t>a</a:t>
            </a:r>
            <a:r>
              <a:rPr lang="en-AU" dirty="0" smtClean="0"/>
              <a:t>. The second set are marked with </a:t>
            </a:r>
            <a:r>
              <a:rPr lang="en-AU" i="1" dirty="0" smtClean="0"/>
              <a:t>b</a:t>
            </a:r>
            <a:r>
              <a:rPr lang="en-AU" dirty="0" smtClean="0"/>
              <a:t>. So, in a poem with the rhyme scheme </a:t>
            </a:r>
            <a:r>
              <a:rPr lang="en-AU" dirty="0" err="1" smtClean="0"/>
              <a:t>abab</a:t>
            </a:r>
            <a:r>
              <a:rPr lang="en-AU" dirty="0" smtClean="0"/>
              <a:t>, the first line rhymes with the third line, and the second line rhymes with the fourth line. In a poem with the rhyme scheme </a:t>
            </a:r>
            <a:r>
              <a:rPr lang="en-AU" dirty="0" err="1" smtClean="0"/>
              <a:t>abcb</a:t>
            </a:r>
            <a:r>
              <a:rPr lang="en-AU" dirty="0" smtClean="0"/>
              <a:t>, the second line rhymes with the fourth line, but the first and third lines don't rhyme with each other.</a:t>
            </a:r>
          </a:p>
          <a:p>
            <a:r>
              <a:rPr lang="en-AU" dirty="0" smtClean="0"/>
              <a:t>Here's an example of an </a:t>
            </a:r>
            <a:r>
              <a:rPr lang="en-AU" dirty="0" err="1" smtClean="0"/>
              <a:t>abab</a:t>
            </a:r>
            <a:r>
              <a:rPr lang="en-AU" dirty="0" smtClean="0"/>
              <a:t> rhyme scheme from a poem by Robert Herrick:</a:t>
            </a:r>
          </a:p>
          <a:p>
            <a:r>
              <a:rPr lang="en-AU" i="1" dirty="0" smtClean="0"/>
              <a:t>GATHER ye rosebuds while ye may,</a:t>
            </a:r>
            <a:br>
              <a:rPr lang="en-AU" i="1" dirty="0" smtClean="0"/>
            </a:br>
            <a:r>
              <a:rPr lang="en-AU" i="1" dirty="0" smtClean="0"/>
              <a:t>Old Time is still a-flying:</a:t>
            </a:r>
            <a:br>
              <a:rPr lang="en-AU" i="1" dirty="0" smtClean="0"/>
            </a:br>
            <a:r>
              <a:rPr lang="en-AU" i="1" dirty="0" smtClean="0"/>
              <a:t>And this same flower that smiles to-day</a:t>
            </a:r>
            <a:br>
              <a:rPr lang="en-AU" i="1" dirty="0" smtClean="0"/>
            </a:br>
            <a:r>
              <a:rPr lang="en-AU" i="1" dirty="0" smtClean="0"/>
              <a:t>To-morrow will be dying.</a:t>
            </a:r>
            <a:endParaRPr lang="en-AU" dirty="0" smtClean="0"/>
          </a:p>
          <a:p>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Here's an example of an </a:t>
            </a:r>
            <a:r>
              <a:rPr lang="en-AU" dirty="0" err="1" smtClean="0"/>
              <a:t>abcb</a:t>
            </a:r>
            <a:r>
              <a:rPr lang="en-AU" dirty="0" smtClean="0"/>
              <a:t> rhyme scheme.</a:t>
            </a:r>
          </a:p>
          <a:p>
            <a:r>
              <a:rPr lang="en-AU" i="1" dirty="0" smtClean="0"/>
              <a:t>The itsy </a:t>
            </a:r>
            <a:r>
              <a:rPr lang="en-AU" i="1" dirty="0" err="1" smtClean="0"/>
              <a:t>bitsy</a:t>
            </a:r>
            <a:r>
              <a:rPr lang="en-AU" i="1" dirty="0" smtClean="0"/>
              <a:t> spider (a)</a:t>
            </a:r>
            <a:br>
              <a:rPr lang="en-AU" i="1" dirty="0" smtClean="0"/>
            </a:br>
            <a:r>
              <a:rPr lang="en-AU" i="1" dirty="0" smtClean="0"/>
              <a:t>Went up the water spout (b)</a:t>
            </a:r>
            <a:br>
              <a:rPr lang="en-AU" i="1" dirty="0" smtClean="0"/>
            </a:br>
            <a:r>
              <a:rPr lang="en-AU" i="1" dirty="0" smtClean="0"/>
              <a:t>Down came the rain (c)</a:t>
            </a:r>
            <a:br>
              <a:rPr lang="en-AU" i="1" dirty="0" smtClean="0"/>
            </a:br>
            <a:r>
              <a:rPr lang="en-AU" i="1" dirty="0" smtClean="0"/>
              <a:t>And washed the spider out (b)</a:t>
            </a:r>
            <a:r>
              <a:rPr lang="en-AU" dirty="0" smtClean="0"/>
              <a:t/>
            </a:r>
            <a:br>
              <a:rPr lang="en-AU" dirty="0" smtClean="0"/>
            </a:br>
            <a:endParaRPr lang="en-AU" dirty="0" smtClean="0"/>
          </a:p>
          <a:p>
            <a:r>
              <a:rPr lang="en-AU" dirty="0" smtClean="0"/>
              <a:t>This one's </a:t>
            </a:r>
            <a:r>
              <a:rPr lang="en-AU" dirty="0" err="1" smtClean="0"/>
              <a:t>aabccb</a:t>
            </a:r>
            <a:r>
              <a:rPr lang="en-AU" dirty="0" smtClean="0"/>
              <a:t>:</a:t>
            </a:r>
          </a:p>
          <a:p>
            <a:r>
              <a:rPr lang="en-AU" i="1" dirty="0" smtClean="0"/>
              <a:t>Little Miss </a:t>
            </a:r>
            <a:r>
              <a:rPr lang="en-AU" i="1" dirty="0" err="1" smtClean="0"/>
              <a:t>Muffet</a:t>
            </a:r>
            <a:r>
              <a:rPr lang="en-AU" i="1" dirty="0" smtClean="0"/>
              <a:t> </a:t>
            </a:r>
            <a:br>
              <a:rPr lang="en-AU" i="1" dirty="0" smtClean="0"/>
            </a:br>
            <a:r>
              <a:rPr lang="en-AU" i="1" dirty="0" smtClean="0"/>
              <a:t>Sat on a </a:t>
            </a:r>
            <a:r>
              <a:rPr lang="en-AU" i="1" dirty="0" err="1" smtClean="0"/>
              <a:t>tuffet</a:t>
            </a:r>
            <a:r>
              <a:rPr lang="en-AU" i="1" dirty="0" smtClean="0"/>
              <a:t/>
            </a:r>
            <a:br>
              <a:rPr lang="en-AU" i="1" dirty="0" smtClean="0"/>
            </a:br>
            <a:r>
              <a:rPr lang="en-AU" i="1" dirty="0" smtClean="0"/>
              <a:t>Eating her curds and whey.</a:t>
            </a:r>
            <a:br>
              <a:rPr lang="en-AU" i="1" dirty="0" smtClean="0"/>
            </a:br>
            <a:r>
              <a:rPr lang="en-AU" i="1" dirty="0" smtClean="0"/>
              <a:t>Along came a spider</a:t>
            </a:r>
            <a:br>
              <a:rPr lang="en-AU" i="1" dirty="0" smtClean="0"/>
            </a:br>
            <a:r>
              <a:rPr lang="en-AU" i="1" dirty="0" smtClean="0"/>
              <a:t>And sat down beside her</a:t>
            </a:r>
            <a:br>
              <a:rPr lang="en-AU" i="1" dirty="0" smtClean="0"/>
            </a:br>
            <a:r>
              <a:rPr lang="en-AU" i="1" dirty="0" smtClean="0"/>
              <a:t>And frightened Miss </a:t>
            </a:r>
            <a:r>
              <a:rPr lang="en-AU" i="1" dirty="0" err="1" smtClean="0"/>
              <a:t>Muffett</a:t>
            </a:r>
            <a:r>
              <a:rPr lang="en-AU" i="1" dirty="0" smtClean="0"/>
              <a:t> away.</a:t>
            </a:r>
            <a:endParaRPr lang="en-AU" dirty="0" smtClean="0"/>
          </a:p>
          <a:p>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70000" lnSpcReduction="20000"/>
          </a:bodyPr>
          <a:lstStyle/>
          <a:p>
            <a:endParaRPr lang="en-AU" dirty="0" smtClean="0"/>
          </a:p>
          <a:p>
            <a:r>
              <a:rPr lang="en-AU" dirty="0" smtClean="0"/>
              <a:t>Don't state the obvious. Everyone knows that grass is green, and that snow is cold. If you mention grass, readers will suppose it is green unless you inform them otherwise. It's not necessary to mention the </a:t>
            </a:r>
            <a:r>
              <a:rPr lang="en-AU" dirty="0" err="1" smtClean="0"/>
              <a:t>color</a:t>
            </a:r>
            <a:r>
              <a:rPr lang="en-AU" dirty="0" smtClean="0"/>
              <a:t> of the grass unless you have something to say about it that the reader doesn't already know.</a:t>
            </a:r>
          </a:p>
          <a:p>
            <a:r>
              <a:rPr lang="en-AU" dirty="0" smtClean="0"/>
              <a:t>But don't force originality. If the grass is actually green, you don't have rack your brain for another way to express the </a:t>
            </a:r>
            <a:r>
              <a:rPr lang="en-AU" dirty="0" err="1" smtClean="0"/>
              <a:t>color</a:t>
            </a:r>
            <a:r>
              <a:rPr lang="en-AU" dirty="0" smtClean="0"/>
              <a:t> just to be "different." Keep looking, focus on your subject matter, to find the real details that make it unique, the hidden meaning. </a:t>
            </a:r>
          </a:p>
          <a:p>
            <a:r>
              <a:rPr lang="en-AU" dirty="0" smtClean="0"/>
              <a:t>Choose the right words. I'm not talking about words that are "poetic" or "impressive," I'm talking about words that express your subject matter. In his essay about animal poems, Hughes talks about words as if they themselves were living animals, each with a certain appearance and sound and way of moving. </a:t>
            </a:r>
          </a:p>
          <a:p>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lnSpcReduction="10000"/>
          </a:bodyPr>
          <a:lstStyle/>
          <a:p>
            <a:r>
              <a:rPr lang="en-AU" dirty="0" smtClean="0"/>
              <a:t>Think of the words "glow" and "glitter." Both describe light, but different kinds of light. When I see the word "glow," I think of a gentle warm light coming from inside of something. When I see the word "glitter," I think of many tiny pieces of light reflecting off of a hard surface. The word "glitter" gives me more of an idea of motion. The sounds of the words also create different feelings. "Glow" has a soft, round sound; "Glitter" has a hard sound and is broken into two parts, like light that is fragmented or moving.</a:t>
            </a:r>
          </a:p>
          <a:p>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Abstract Poetry - </a:t>
            </a:r>
            <a:r>
              <a:rPr lang="en-AU" dirty="0" smtClean="0"/>
              <a:t>How can you observe and describe something that can't actually be seen or heard?</a:t>
            </a:r>
          </a:p>
          <a:p>
            <a:r>
              <a:rPr lang="en-AU" dirty="0" smtClean="0"/>
              <a:t>Here are some suggestions:</a:t>
            </a:r>
          </a:p>
          <a:p>
            <a:r>
              <a:rPr lang="en-AU" dirty="0" smtClean="0"/>
              <a:t>1) Think of like looking at the wind through a window. You can't see the wind, right? The wind is invisible. But at the same time, you </a:t>
            </a:r>
            <a:r>
              <a:rPr lang="en-AU" i="1" dirty="0" smtClean="0"/>
              <a:t>can</a:t>
            </a:r>
            <a:r>
              <a:rPr lang="en-AU" dirty="0" smtClean="0"/>
              <a:t> see the wind because of its impact on the things that are visible. You see the leaves flapping. You see the surface of a puddle ripple. You see a girl hunched inside her coat, her hair blowing into her face. You see someone try to light a cigarette and the match go out. Abstractions like Love and Death don't look, sound, or smell like anything. But they affect everything around them. And you can describe the places they've touched.</a:t>
            </a:r>
          </a:p>
          <a:p>
            <a:r>
              <a:rPr lang="en-AU" dirty="0" smtClean="0"/>
              <a:t>2) Make it specific. Instead of Love, for example, write about "the love between my parents." Then try making it even more specific: "the love between my parents and the silent ways it shows itself when they are eating dinner together</a:t>
            </a:r>
            <a:r>
              <a:rPr lang="en-AU" dirty="0" smtClean="0"/>
              <a:t>."</a:t>
            </a:r>
            <a:endParaRPr lang="en-AU" dirty="0" smtClean="0"/>
          </a:p>
          <a:p>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Try relating it to a certain person, place, event. Love, Death, Anger, Beauty -- these concepts do not occur in a vacuum. They are not grown in test tubes. They are experienced by individual people, in particular situations. And our deepest understanding of these concepts is at the human level, through the ways they touch us personally and the people around us. Creating this human connection will give your poem a stronger emotional power for your reader. And it puts your idea in a form where you can observe it carefully and discover aspects of it that have never been described before.</a:t>
            </a: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1) In the first stage, as I've suggested, you might want to focus your attention on the poem's subject, considering it from different angles, developing strong ideas about it. </a:t>
            </a:r>
          </a:p>
          <a:p>
            <a:r>
              <a:rPr lang="en-AU" dirty="0" smtClean="0"/>
              <a:t>2) Then, you can look for the best words to bring it to life on the page, to create a mental picture for the reader that matches the ideas in your own mind. Don't start correcting yourself or editing too soon. That can stop the ideas from flowing. Give yourself time to get everything on paper. Maybe sleep on it, then write some new ideas. When you feel that you've gotten everything down, then take a look at what you've got: </a:t>
            </a:r>
          </a:p>
          <a:p>
            <a:r>
              <a:rPr lang="en-AU" dirty="0" smtClean="0"/>
              <a:t>Are there words that don't seem quite right for what they're describing? Are there words that don't serve a purpose? If you can remove something without hurting the poem, it's usually a good idea to remove it. </a:t>
            </a:r>
          </a:p>
          <a:p>
            <a:r>
              <a:rPr lang="en-AU" dirty="0" smtClean="0"/>
              <a:t>Is there anything there that doesn't feel genuine, that's only there because it seems "poetic," to impress the reader? Remove or replace anything that is just "showing off."</a:t>
            </a:r>
          </a:p>
          <a:p>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Are there parts of the poem that you like better than others? Are there parts you should delete? Are there parts that don't quite fit, that should be cut out or integrated better? Is there a particularly interesting part that might suggest taking the poem in a new direction?</a:t>
            </a:r>
          </a:p>
          <a:p>
            <a:r>
              <a:rPr lang="en-AU" dirty="0" smtClean="0"/>
              <a:t>3) Experiment like crazy. Try different forms, different angles. Try putting the ideas in a different order. Try everything that you think might improve the poem. You've got nothing to lose -- you can always go back to a previous draft. Compare versions; see what works better and worse. You might decide to combine parts of one version with parts of another. Work to come up with the ideal version of your poem.</a:t>
            </a:r>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Top poetry pitfalls: </a:t>
            </a:r>
          </a:p>
          <a:p>
            <a:r>
              <a:rPr lang="en-AU" dirty="0" smtClean="0"/>
              <a:t>1) </a:t>
            </a:r>
            <a:r>
              <a:rPr lang="en-AU" b="1" dirty="0" smtClean="0"/>
              <a:t>Thinking beautiful things make a beautiful poem.</a:t>
            </a:r>
            <a:r>
              <a:rPr lang="en-AU" dirty="0" smtClean="0"/>
              <a:t> Roses and jewels, we can agree, are beautiful. Including them in your poem does not make it more beautiful. You can write just as beautiful a poem about rotting fish or the gunk under my refrigerator (not beautiful). The beauty of a poem comes from how it's made and what it does, not from what it's about.</a:t>
            </a:r>
          </a:p>
          <a:p>
            <a:r>
              <a:rPr lang="en-AU" dirty="0" smtClean="0"/>
              <a:t>2) </a:t>
            </a:r>
            <a:r>
              <a:rPr lang="en-AU" b="1" dirty="0" smtClean="0"/>
              <a:t>Sentimentality.</a:t>
            </a:r>
            <a:r>
              <a:rPr lang="en-AU" dirty="0" smtClean="0"/>
              <a:t> Sentimentality is false or excessive emotion. Have you ever had to listen to someone repeatedly saying, "Isn't that nice?" or "Isn't that lovely?" or "Isn't this fun?" about something you didn't honestly think was all that nice, lovely, or fun? You may have noticed that the more the other person insisted, the less nice/lovely/fun whatever it was began to seem to you. In general, we don't like to have emotions rammed down our throats. We all like to decide for ourselves how we feel about things.</a:t>
            </a:r>
          </a:p>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What makes a poem – </a:t>
            </a:r>
          </a:p>
          <a:p>
            <a:r>
              <a:rPr lang="en-AU" dirty="0" smtClean="0"/>
              <a:t>In </a:t>
            </a:r>
            <a:r>
              <a:rPr lang="en-AU" dirty="0" smtClean="0"/>
              <a:t>poetry, the poet decides where the lines end. This choice is an essential part of how we hear and see a poem. It affects how fast or slowly we read, and where we pause when we're reading</a:t>
            </a:r>
            <a:r>
              <a:rPr lang="en-AU" dirty="0" smtClean="0"/>
              <a:t>. So poetry reads in shorter lines than prose, that is one way of recognising it.</a:t>
            </a:r>
          </a:p>
          <a:p>
            <a:r>
              <a:rPr lang="en-AU" dirty="0" smtClean="0"/>
              <a:t>In </a:t>
            </a:r>
            <a:r>
              <a:rPr lang="en-AU" dirty="0" smtClean="0"/>
              <a:t>poetry, the </a:t>
            </a:r>
            <a:r>
              <a:rPr lang="en-AU" i="1" dirty="0" smtClean="0"/>
              <a:t>sound</a:t>
            </a:r>
            <a:r>
              <a:rPr lang="en-AU" dirty="0" smtClean="0"/>
              <a:t> of the words works together with their </a:t>
            </a:r>
            <a:r>
              <a:rPr lang="en-AU" i="1" dirty="0" smtClean="0"/>
              <a:t>meaning</a:t>
            </a:r>
            <a:r>
              <a:rPr lang="en-AU" dirty="0" smtClean="0"/>
              <a:t> for more emotional impact</a:t>
            </a:r>
            <a:r>
              <a:rPr lang="en-AU" dirty="0" smtClean="0"/>
              <a:t>. If it is a dark poem the words will take more energy to say, a light poem has soft vowels that make the words easier to read aloud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62500" lnSpcReduction="20000"/>
          </a:bodyPr>
          <a:lstStyle/>
          <a:p>
            <a:r>
              <a:rPr lang="en-AU" dirty="0" smtClean="0"/>
              <a:t>3) </a:t>
            </a:r>
            <a:r>
              <a:rPr lang="en-AU" b="1" dirty="0" smtClean="0"/>
              <a:t>Archaic or "poetic language".</a:t>
            </a:r>
            <a:r>
              <a:rPr lang="en-AU" dirty="0" smtClean="0"/>
              <a:t> Yes, a lot of the great English poets used words like "thou," "doth," and said things like "O! Beauteous moon..." They also lived in times when this was a normal way of writing. If they had lived during the 21st century, they would have written in 21st century English, as should we. </a:t>
            </a:r>
          </a:p>
          <a:p>
            <a:r>
              <a:rPr lang="en-AU" dirty="0" smtClean="0"/>
              <a:t>4) </a:t>
            </a:r>
            <a:r>
              <a:rPr lang="en-AU" b="1" dirty="0" smtClean="0"/>
              <a:t>Clichés.</a:t>
            </a:r>
            <a:r>
              <a:rPr lang="en-AU" dirty="0" smtClean="0"/>
              <a:t> Sparkling like diamonds," "pure as snow," "fiery hot," "a warm heart," "silent as the grave," - these are examples of clichés. They are phrases or ideas that have been used so many times that they have lost all freshness. </a:t>
            </a:r>
          </a:p>
          <a:p>
            <a:r>
              <a:rPr lang="en-AU" dirty="0" smtClean="0"/>
              <a:t>When I say that someone is "as sweet as sugar," the "as sugar" part is a waste of words. It doesn't provide any additional information about this person. And it doesn't offer a new perspective on sweetness -- you've heard it before. It waters down a poem because it takes up space without adding any power. It also gives the reader the impression that I, the poet, don't have anything original to say. This is a pity, because every poet does have something original to say. If I am writing about someone's sweetness, I should think harder about what exactly makes this particular person sweet, and what this person's particular sweetness is like. Instead of using ready-made phrases, I should choose words that express the unique qualities of my subject.</a:t>
            </a:r>
          </a:p>
          <a:p>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40000" lnSpcReduction="20000"/>
          </a:bodyPr>
          <a:lstStyle/>
          <a:p>
            <a:r>
              <a:rPr lang="en-AU" b="1" dirty="0" smtClean="0"/>
              <a:t>Poetry ideas - Write a poem about:</a:t>
            </a:r>
            <a:r>
              <a:rPr lang="en-AU" dirty="0" smtClean="0"/>
              <a:t> </a:t>
            </a:r>
          </a:p>
          <a:p>
            <a:r>
              <a:rPr lang="en-AU" dirty="0" smtClean="0"/>
              <a:t>Night-time</a:t>
            </a:r>
          </a:p>
          <a:p>
            <a:r>
              <a:rPr lang="en-AU" dirty="0" smtClean="0"/>
              <a:t>A particular </a:t>
            </a:r>
            <a:r>
              <a:rPr lang="en-AU" dirty="0" err="1" smtClean="0"/>
              <a:t>color</a:t>
            </a:r>
            <a:endParaRPr lang="en-AU" dirty="0" smtClean="0"/>
          </a:p>
          <a:p>
            <a:r>
              <a:rPr lang="en-AU" dirty="0" smtClean="0"/>
              <a:t>Being underwater</a:t>
            </a:r>
          </a:p>
          <a:p>
            <a:r>
              <a:rPr lang="en-AU" dirty="0" smtClean="0"/>
              <a:t>A person whose life you're curious about</a:t>
            </a:r>
          </a:p>
          <a:p>
            <a:r>
              <a:rPr lang="en-AU" dirty="0" smtClean="0"/>
              <a:t>Your mother's perfume</a:t>
            </a:r>
          </a:p>
          <a:p>
            <a:r>
              <a:rPr lang="en-AU" dirty="0" smtClean="0"/>
              <a:t>Falling asleep or waking up</a:t>
            </a:r>
          </a:p>
          <a:p>
            <a:r>
              <a:rPr lang="en-AU" dirty="0" smtClean="0"/>
              <a:t>Growing older</a:t>
            </a:r>
          </a:p>
          <a:p>
            <a:r>
              <a:rPr lang="en-AU" dirty="0" smtClean="0"/>
              <a:t>The feeling of getting lost in a book</a:t>
            </a:r>
          </a:p>
          <a:p>
            <a:r>
              <a:rPr lang="en-AU" dirty="0" smtClean="0"/>
              <a:t>How to know if you're in love</a:t>
            </a:r>
          </a:p>
          <a:p>
            <a:r>
              <a:rPr lang="en-AU" dirty="0" smtClean="0"/>
              <a:t>A bad dream</a:t>
            </a:r>
          </a:p>
          <a:p>
            <a:r>
              <a:rPr lang="en-AU" dirty="0" smtClean="0"/>
              <a:t>A ghost</a:t>
            </a:r>
          </a:p>
          <a:p>
            <a:r>
              <a:rPr lang="en-AU" dirty="0" smtClean="0"/>
              <a:t>Your city, town, or </a:t>
            </a:r>
            <a:r>
              <a:rPr lang="en-AU" dirty="0" err="1" smtClean="0"/>
              <a:t>neighborhood</a:t>
            </a:r>
            <a:endParaRPr lang="en-AU" dirty="0" smtClean="0"/>
          </a:p>
          <a:p>
            <a:r>
              <a:rPr lang="en-AU" dirty="0" smtClean="0"/>
              <a:t>An important life choice you've made</a:t>
            </a:r>
          </a:p>
          <a:p>
            <a:r>
              <a:rPr lang="en-AU" dirty="0" smtClean="0"/>
              <a:t>Spring, summer, fall, or winter</a:t>
            </a:r>
          </a:p>
          <a:p>
            <a:r>
              <a:rPr lang="en-AU" dirty="0" smtClean="0"/>
              <a:t>Something most people see as ugly but which you see as beautiful</a:t>
            </a:r>
          </a:p>
          <a:p>
            <a:r>
              <a:rPr lang="en-AU" dirty="0" smtClean="0"/>
              <a:t>Jealousy</a:t>
            </a:r>
          </a:p>
          <a:p>
            <a:r>
              <a:rPr lang="en-AU" dirty="0" smtClean="0"/>
              <a:t>Becoming a parent</a:t>
            </a:r>
          </a:p>
          <a:p>
            <a:r>
              <a:rPr lang="en-AU" dirty="0" smtClean="0"/>
              <a:t>An event that changed you</a:t>
            </a:r>
          </a:p>
          <a:p>
            <a:r>
              <a:rPr lang="en-AU" dirty="0" smtClean="0"/>
              <a:t>A place you visited -- how you imagined it beforehand, and what it was actually like</a:t>
            </a:r>
          </a:p>
          <a:p>
            <a:r>
              <a:rPr lang="en-AU" dirty="0" smtClean="0"/>
              <a:t>The ocean</a:t>
            </a:r>
          </a:p>
          <a:p>
            <a:r>
              <a:rPr lang="en-AU" dirty="0" smtClean="0"/>
              <a:t>Forgetting</a:t>
            </a:r>
          </a:p>
          <a:p>
            <a:r>
              <a:rPr lang="en-AU" dirty="0" smtClean="0"/>
              <a:t>The speed of light</a:t>
            </a:r>
          </a:p>
          <a:p>
            <a:r>
              <a:rPr lang="en-AU" dirty="0" smtClean="0"/>
              <a:t>A voodoo doll</a:t>
            </a:r>
          </a:p>
          <a:p>
            <a:r>
              <a:rPr lang="en-AU" dirty="0" smtClean="0"/>
              <a:t>Reflections on a window</a:t>
            </a:r>
          </a:p>
          <a:p>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40000" lnSpcReduction="20000"/>
          </a:bodyPr>
          <a:lstStyle/>
          <a:p>
            <a:r>
              <a:rPr lang="en-AU" dirty="0" smtClean="0"/>
              <a:t>A newspaper headline</a:t>
            </a:r>
          </a:p>
          <a:p>
            <a:r>
              <a:rPr lang="en-AU" dirty="0" smtClean="0"/>
              <a:t>Your greatest fear</a:t>
            </a:r>
          </a:p>
          <a:p>
            <a:r>
              <a:rPr lang="en-AU" dirty="0" smtClean="0"/>
              <a:t>Your grandmother's hands</a:t>
            </a:r>
          </a:p>
          <a:p>
            <a:r>
              <a:rPr lang="en-AU" dirty="0" smtClean="0"/>
              <a:t>A particular toy you had as a child</a:t>
            </a:r>
          </a:p>
          <a:p>
            <a:r>
              <a:rPr lang="en-AU" dirty="0" smtClean="0"/>
              <a:t>Being invisible</a:t>
            </a:r>
          </a:p>
          <a:p>
            <a:r>
              <a:rPr lang="en-AU" dirty="0" smtClean="0"/>
              <a:t>A time you felt homesick</a:t>
            </a:r>
          </a:p>
          <a:p>
            <a:r>
              <a:rPr lang="en-AU" dirty="0" smtClean="0"/>
              <a:t>Having an affair, or discovering your partner is having one</a:t>
            </a:r>
          </a:p>
          <a:p>
            <a:r>
              <a:rPr lang="en-AU" dirty="0" smtClean="0"/>
              <a:t>Birthdays</a:t>
            </a:r>
          </a:p>
          <a:p>
            <a:r>
              <a:rPr lang="en-AU" dirty="0" smtClean="0"/>
              <a:t>A </a:t>
            </a:r>
            <a:r>
              <a:rPr lang="en-AU" dirty="0" err="1" smtClean="0"/>
              <a:t>favorite</a:t>
            </a:r>
            <a:r>
              <a:rPr lang="en-AU" dirty="0" smtClean="0"/>
              <a:t> food and a specific memory of eating it</a:t>
            </a:r>
          </a:p>
          <a:p>
            <a:r>
              <a:rPr lang="en-AU" dirty="0" smtClean="0"/>
              <a:t>An imaginary city</a:t>
            </a:r>
          </a:p>
          <a:p>
            <a:r>
              <a:rPr lang="en-AU" dirty="0" smtClean="0"/>
              <a:t>Driving with the radio on</a:t>
            </a:r>
          </a:p>
          <a:p>
            <a:r>
              <a:rPr lang="en-AU" dirty="0" smtClean="0"/>
              <a:t>Life in an aquarium</a:t>
            </a:r>
          </a:p>
          <a:p>
            <a:r>
              <a:rPr lang="en-AU" dirty="0" smtClean="0"/>
              <a:t>Dancing</a:t>
            </a:r>
          </a:p>
          <a:p>
            <a:r>
              <a:rPr lang="en-AU" dirty="0" smtClean="0"/>
              <a:t>Walking with your eyes closed</a:t>
            </a:r>
          </a:p>
          <a:p>
            <a:r>
              <a:rPr lang="en-AU" dirty="0" smtClean="0"/>
              <a:t>What a computer might daydream about</a:t>
            </a:r>
          </a:p>
          <a:p>
            <a:r>
              <a:rPr lang="en-AU" dirty="0" smtClean="0"/>
              <a:t>Time travel</a:t>
            </a:r>
          </a:p>
          <a:p>
            <a:r>
              <a:rPr lang="en-AU" dirty="0" smtClean="0"/>
              <a:t>Brothers or sisters</a:t>
            </a:r>
          </a:p>
          <a:p>
            <a:r>
              <a:rPr lang="en-AU" dirty="0" smtClean="0"/>
              <a:t>Your job, or a job you've had</a:t>
            </a:r>
          </a:p>
          <a:p>
            <a:r>
              <a:rPr lang="en-AU" dirty="0" smtClean="0"/>
              <a:t>Weddings</a:t>
            </a:r>
          </a:p>
          <a:p>
            <a:r>
              <a:rPr lang="en-AU" dirty="0" smtClean="0"/>
              <a:t>Leaving home</a:t>
            </a:r>
          </a:p>
          <a:p>
            <a:r>
              <a:rPr lang="en-AU" dirty="0" smtClean="0"/>
              <a:t>Camping</a:t>
            </a:r>
          </a:p>
          <a:p>
            <a:r>
              <a:rPr lang="en-AU" dirty="0" smtClean="0"/>
              <a:t>A zoo</a:t>
            </a:r>
          </a:p>
          <a:p>
            <a:r>
              <a:rPr lang="en-AU" dirty="0" smtClean="0"/>
              <a:t>A historical event from the perspective of someone who saw it firsthand (You will have to do some research for this).</a:t>
            </a:r>
          </a:p>
          <a:p>
            <a:r>
              <a:rPr lang="en-AU" dirty="0" smtClean="0"/>
              <a:t>Holding your breath</a:t>
            </a:r>
          </a:p>
          <a:p>
            <a:r>
              <a:rPr lang="en-AU" dirty="0" smtClean="0"/>
              <a:t>Intimacy and privacy</a:t>
            </a:r>
          </a:p>
          <a:p>
            <a:r>
              <a:rPr lang="en-AU" dirty="0" smtClean="0"/>
              <a:t>A time you were tempted to do something you feel is wrong</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55000" lnSpcReduction="20000"/>
          </a:bodyPr>
          <a:lstStyle/>
          <a:p>
            <a:r>
              <a:rPr lang="en-AU" dirty="0" smtClean="0"/>
              <a:t>Physical attraction to someone</a:t>
            </a:r>
          </a:p>
          <a:p>
            <a:r>
              <a:rPr lang="en-AU" dirty="0" smtClean="0"/>
              <a:t>A superstition you have</a:t>
            </a:r>
          </a:p>
          <a:p>
            <a:r>
              <a:rPr lang="en-AU" dirty="0" smtClean="0"/>
              <a:t>Someone you admire</a:t>
            </a:r>
          </a:p>
          <a:p>
            <a:r>
              <a:rPr lang="en-AU" b="1" dirty="0" smtClean="0"/>
              <a:t>Poem starters- the five senses </a:t>
            </a:r>
          </a:p>
          <a:p>
            <a:r>
              <a:rPr lang="en-AU" b="1" dirty="0" smtClean="0"/>
              <a:t>Write about the taste of: an egg, an orange, medicine, cinnamon</a:t>
            </a:r>
          </a:p>
          <a:p>
            <a:r>
              <a:rPr lang="en-AU" b="1" dirty="0" smtClean="0"/>
              <a:t>Write about the smell of: burning food, melting snow, the ocean, your grandparents' home, the inside of a bus, pavement after the rain</a:t>
            </a:r>
          </a:p>
          <a:p>
            <a:r>
              <a:rPr lang="en-AU" b="1" dirty="0" smtClean="0"/>
              <a:t>Write about the sound of: a radio changing channels, a dog howling, a football or baseball game, your parents talking in another room</a:t>
            </a:r>
          </a:p>
          <a:p>
            <a:r>
              <a:rPr lang="en-AU" b="1" dirty="0" smtClean="0"/>
              <a:t>Write about the sight of: lit windows in a house when you're standing outside at night, someone you love when he or she doesn't know you're watching, a dying plant, shadows on snow</a:t>
            </a:r>
          </a:p>
          <a:p>
            <a:r>
              <a:rPr lang="en-AU" b="1" dirty="0" smtClean="0"/>
              <a:t>Write about the feeling of: grass under bare feet, a really bad kiss, the </a:t>
            </a:r>
            <a:r>
              <a:rPr lang="en-AU" b="1" dirty="0" err="1" smtClean="0"/>
              <a:t>headrush</a:t>
            </a:r>
            <a:r>
              <a:rPr lang="en-AU" b="1" dirty="0" smtClean="0"/>
              <a:t> when you stand up too fast, sore muscles, falling asleep in the back seat of a moving car.</a:t>
            </a:r>
          </a:p>
          <a:p>
            <a:r>
              <a:rPr lang="en-AU" b="1" dirty="0" smtClean="0"/>
              <a:t>Poem starters- three elements</a:t>
            </a:r>
          </a:p>
          <a:p>
            <a:r>
              <a:rPr lang="en-AU" b="1" dirty="0" smtClean="0"/>
              <a:t>Write a poem that contains all three of the elements in any of the lists below: </a:t>
            </a:r>
          </a:p>
          <a:p>
            <a:r>
              <a:rPr lang="en-AU" b="1" dirty="0" smtClean="0"/>
              <a:t>a dessert, a memory, and someone in your family</a:t>
            </a:r>
          </a:p>
          <a:p>
            <a:r>
              <a:rPr lang="en-AU" b="1" dirty="0" smtClean="0"/>
              <a:t>dancing, a pitch-black room, and the smell of lilacs</a:t>
            </a:r>
          </a:p>
          <a:p>
            <a:r>
              <a:rPr lang="en-AU" b="1" dirty="0" smtClean="0"/>
              <a:t>a balloon, smoke, and a keyhole</a:t>
            </a:r>
          </a:p>
          <a:p>
            <a:r>
              <a:rPr lang="en-AU" b="1" dirty="0" smtClean="0"/>
              <a:t>a secret box, an ice cube tray, and a velvet ribbon</a:t>
            </a:r>
          </a:p>
          <a:p>
            <a:r>
              <a:rPr lang="en-AU" b="1" dirty="0" smtClean="0"/>
              <a:t>a betrayal, soap, and a plane ticket</a:t>
            </a:r>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lnSpcReduction="10000"/>
          </a:bodyPr>
          <a:lstStyle/>
          <a:p>
            <a:r>
              <a:rPr lang="en-AU" dirty="0" smtClean="0"/>
              <a:t>Emotional Connection - </a:t>
            </a:r>
            <a:r>
              <a:rPr lang="en-AU" dirty="0" smtClean="0"/>
              <a:t>Prose normally talks to the logical part of the reader's mind. It explains and describes things; it makes sense. Poetry does all this too, but it also tends to work at an emotional or irrational level at the same time. Often, some part of a poem seems to speak directly to the readers' emotions. It gives readers a peaceful feeling or an eerie feeling, </a:t>
            </a:r>
            <a:r>
              <a:rPr lang="en-AU" dirty="0" err="1" smtClean="0"/>
              <a:t>goosebumps</a:t>
            </a:r>
            <a:r>
              <a:rPr lang="en-AU" dirty="0" smtClean="0"/>
              <a:t>, or it makes them want to cry, even though they may not be sure why they are reacting this way.</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Poetry Structure</a:t>
            </a:r>
          </a:p>
          <a:p>
            <a:endParaRPr lang="en-AU" dirty="0" smtClean="0"/>
          </a:p>
          <a:p>
            <a:r>
              <a:rPr lang="en-AU" dirty="0" smtClean="0"/>
              <a:t>The sound of the poem - When people read your poem out loud, or in their heads, they will pause slightly at the end of each line.</a:t>
            </a:r>
          </a:p>
          <a:p>
            <a:r>
              <a:rPr lang="en-AU" dirty="0" smtClean="0"/>
              <a:t>The speed of reading - Shortening or lengthening the lines can speed up or slow down the way people read.</a:t>
            </a:r>
          </a:p>
          <a:p>
            <a:r>
              <a:rPr lang="en-AU" dirty="0" smtClean="0"/>
              <a:t>How the poem looks on the page - Does the poem look light, delicate, with a lot of white space around the lines? Or are the lines packed solidly together?</a:t>
            </a:r>
          </a:p>
          <a:p>
            <a:r>
              <a:rPr lang="en-AU" dirty="0" smtClean="0"/>
              <a:t>Emphasis - Words at the end of a line seem more important than words in the middle.</a:t>
            </a: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lnSpcReduction="10000"/>
          </a:bodyPr>
          <a:lstStyle/>
          <a:p>
            <a:r>
              <a:rPr lang="en-AU" dirty="0" smtClean="0"/>
              <a:t>If you are writing in free verse, you have even more decisions to make than a poet writing in a traditional form. You can decide to use short lines or long lines, or to vary the length. You can decide to stack your lines evenly along the left margin, or to use a looser or more graphical form. Some poets even write poems that are in the shape of the thing they are writing about, for example, a circular poem about the moon. You have many options, but these choices should never be made randomly. </a:t>
            </a:r>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85000" lnSpcReduction="20000"/>
          </a:bodyPr>
          <a:lstStyle/>
          <a:p>
            <a:endParaRPr lang="en-AU" dirty="0" smtClean="0"/>
          </a:p>
          <a:p>
            <a:r>
              <a:rPr lang="en-AU" dirty="0" smtClean="0"/>
              <a:t>First, let your ideas flow.</a:t>
            </a:r>
          </a:p>
          <a:p>
            <a:r>
              <a:rPr lang="en-AU" dirty="0" smtClean="0"/>
              <a:t>Then, go back to the poem later and work on improving the poem structure and form.</a:t>
            </a:r>
          </a:p>
          <a:p>
            <a:r>
              <a:rPr lang="en-AU" dirty="0" smtClean="0"/>
              <a:t>In the second stage, it's a good idea to experiment a lot. Try breaking the lines and different ways and compare the effects. Try changing the order of things. Try reorganizing things to move different words to the end of the lines so that the reader's attention goes to them. You've got nothing to lose -- you can always go back to an earlier version.</a:t>
            </a:r>
          </a:p>
          <a:p>
            <a:r>
              <a:rPr lang="en-AU" dirty="0" smtClean="0"/>
              <a:t>As you go through this process, ask yourself: </a:t>
            </a:r>
          </a:p>
          <a:p>
            <a:r>
              <a:rPr lang="en-AU" dirty="0" smtClean="0"/>
              <a:t>What is my poem about?</a:t>
            </a:r>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lstStyle/>
          <a:p>
            <a:r>
              <a:rPr lang="en-AU" dirty="0" smtClean="0"/>
              <a:t>What feeling or mood do I want the reader to have?</a:t>
            </a:r>
          </a:p>
          <a:p>
            <a:r>
              <a:rPr lang="en-AU" dirty="0" smtClean="0"/>
              <a:t>Do I want the poem to move quickly or slowly? Are there places I want it to speed up or slow down?</a:t>
            </a:r>
          </a:p>
          <a:p>
            <a:r>
              <a:rPr lang="en-AU" dirty="0" smtClean="0"/>
              <a:t>What words or phrases do I want to highlight?</a:t>
            </a:r>
          </a:p>
          <a:p>
            <a:r>
              <a:rPr lang="en-AU" dirty="0" smtClean="0"/>
              <a:t>There are a lot of things to consider. But the more poetry you write -- and read, the more natural and instinctive some of these decisions about poem structure will become to you.</a:t>
            </a:r>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77500" lnSpcReduction="20000"/>
          </a:bodyPr>
          <a:lstStyle/>
          <a:p>
            <a:endParaRPr lang="en-AU" dirty="0" smtClean="0"/>
          </a:p>
          <a:p>
            <a:r>
              <a:rPr lang="en-AU" dirty="0" smtClean="0"/>
              <a:t>None of us talk like robots. We give certain words and sounds more emphasis than others in a sentence, depending on a number of factors including the meaning of the words and our own personal speaking style. So not all of the stressed syllables have the same amount of stress, etc.</a:t>
            </a:r>
          </a:p>
          <a:p>
            <a:r>
              <a:rPr lang="en-AU" dirty="0" smtClean="0"/>
              <a:t>We pause at the ends of ideas or the ends of sentences, even if these occur partway through a poetic line. So this creates a rhythmically variation. When the sentence ends or has a natural pause in the middle of a line of poetry, that's called a </a:t>
            </a:r>
            <a:r>
              <a:rPr lang="en-AU" i="1" dirty="0" smtClean="0"/>
              <a:t>caesura</a:t>
            </a:r>
            <a:r>
              <a:rPr lang="en-AU" dirty="0" smtClean="0"/>
              <a:t>. </a:t>
            </a:r>
          </a:p>
          <a:p>
            <a:r>
              <a:rPr lang="en-AU" dirty="0" smtClean="0"/>
              <a:t>Poets vary meter or make exceptions in order to create desired rhythmic effects.</a:t>
            </a:r>
          </a:p>
          <a:p>
            <a:r>
              <a:rPr lang="en-AU" dirty="0" smtClean="0"/>
              <a:t>All of these elements combine to give each poem a unique music.</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to Write Poetry</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Rhyme -</a:t>
            </a:r>
          </a:p>
          <a:p>
            <a:r>
              <a:rPr lang="en-AU" dirty="0" smtClean="0"/>
              <a:t>"</a:t>
            </a:r>
            <a:r>
              <a:rPr lang="en-AU" dirty="0" smtClean="0"/>
              <a:t>Smart" and "art"; "fellow" and "yellow"; "surgery" and perjury" -- these are all examples of </a:t>
            </a:r>
            <a:r>
              <a:rPr lang="en-AU" i="1" dirty="0" smtClean="0"/>
              <a:t>true rhymes</a:t>
            </a:r>
            <a:r>
              <a:rPr lang="en-AU" dirty="0" smtClean="0"/>
              <a:t>, or </a:t>
            </a:r>
            <a:r>
              <a:rPr lang="en-AU" i="1" dirty="0" smtClean="0"/>
              <a:t>exact rhymes</a:t>
            </a:r>
            <a:r>
              <a:rPr lang="en-AU" dirty="0" smtClean="0"/>
              <a:t> because the final vowel and consonant sounds (or the final syllables in the longer words) are exact matches to the ear. </a:t>
            </a:r>
          </a:p>
          <a:p>
            <a:r>
              <a:rPr lang="en-AU" dirty="0" smtClean="0"/>
              <a:t>"Fate" and "saint"; "work" and "spark"; are examples of </a:t>
            </a:r>
            <a:r>
              <a:rPr lang="en-AU" i="1" dirty="0" smtClean="0"/>
              <a:t>off-rhymes</a:t>
            </a:r>
            <a:r>
              <a:rPr lang="en-AU" dirty="0" smtClean="0"/>
              <a:t>, or </a:t>
            </a:r>
            <a:r>
              <a:rPr lang="en-AU" i="1" dirty="0" smtClean="0"/>
              <a:t>slant-rhymes</a:t>
            </a:r>
            <a:r>
              <a:rPr lang="en-AU" dirty="0" smtClean="0"/>
              <a:t>. In each case, part of the sound matches exactly, but part of it doesn't. Off-rhymes use </a:t>
            </a:r>
            <a:r>
              <a:rPr lang="en-AU" i="1" dirty="0" smtClean="0"/>
              <a:t>assonance</a:t>
            </a:r>
            <a:r>
              <a:rPr lang="en-AU" dirty="0" smtClean="0"/>
              <a:t> and </a:t>
            </a:r>
            <a:r>
              <a:rPr lang="en-AU" i="1" dirty="0" smtClean="0"/>
              <a:t>consonance</a:t>
            </a:r>
            <a:r>
              <a:rPr lang="en-AU" dirty="0" smtClean="0"/>
              <a:t>.</a:t>
            </a:r>
          </a:p>
          <a:p>
            <a:r>
              <a:rPr lang="en-AU" dirty="0" smtClean="0"/>
              <a:t>You might choose to use off-rhymes instead of true rhymes, or in addition to them, to create a subtler effect. </a:t>
            </a:r>
          </a:p>
          <a:p>
            <a:endParaRPr lang="en-AU" dirty="0" smtClean="0"/>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130</TotalTime>
  <Words>3127</Words>
  <Application>Microsoft Office PowerPoint</Application>
  <PresentationFormat>On-screen Show (4:3)</PresentationFormat>
  <Paragraphs>151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Poetry Writing</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lpstr>How to Write Poetry</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Poetry Writing</dc:title>
  <dc:creator>kerri.joyce</dc:creator>
  <cp:lastModifiedBy>kerri.joyce</cp:lastModifiedBy>
  <cp:revision>16</cp:revision>
  <dcterms:created xsi:type="dcterms:W3CDTF">2012-01-24T12:13:29Z</dcterms:created>
  <dcterms:modified xsi:type="dcterms:W3CDTF">2012-01-25T10:48:02Z</dcterms:modified>
</cp:coreProperties>
</file>